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436" r:id="rId5"/>
    <p:sldId id="435" r:id="rId6"/>
    <p:sldId id="430" r:id="rId7"/>
    <p:sldId id="396" r:id="rId8"/>
    <p:sldId id="397" r:id="rId9"/>
    <p:sldId id="398" r:id="rId10"/>
    <p:sldId id="399" r:id="rId11"/>
    <p:sldId id="438" r:id="rId12"/>
    <p:sldId id="433" r:id="rId13"/>
    <p:sldId id="401" r:id="rId14"/>
    <p:sldId id="402" r:id="rId15"/>
    <p:sldId id="403" r:id="rId16"/>
    <p:sldId id="404" r:id="rId17"/>
    <p:sldId id="405" r:id="rId18"/>
    <p:sldId id="406" r:id="rId19"/>
    <p:sldId id="411" r:id="rId20"/>
    <p:sldId id="408" r:id="rId21"/>
    <p:sldId id="414" r:id="rId22"/>
    <p:sldId id="412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37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4" d="100"/>
          <a:sy n="74" d="100"/>
        </p:scale>
        <p:origin x="-354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3.jpeg"/><Relationship Id="rId5" Type="http://schemas.openxmlformats.org/officeDocument/2006/relationships/image" Target="../media/image58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hyperlink" Target="http://www.introprogramming.info/intro-java-boo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xubuntu.org/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clipse.org/downloads/" TargetMode="External"/><Relationship Id="rId5" Type="http://schemas.openxmlformats.org/officeDocument/2006/relationships/hyperlink" Target="http://www.jetbrains.com/idea/download/" TargetMode="External"/><Relationship Id="rId4" Type="http://schemas.openxmlformats.org/officeDocument/2006/relationships/hyperlink" Target="https://jdk8.java.net/download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Relationship Id="rId22" Type="http://schemas.openxmlformats.org/officeDocument/2006/relationships/hyperlink" Target="http://www.milestonesy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1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1495892"/>
          </a:xfrm>
        </p:spPr>
        <p:txBody>
          <a:bodyPr>
            <a:normAutofit/>
          </a:bodyPr>
          <a:lstStyle/>
          <a:p>
            <a:r>
              <a:rPr lang="en-US" dirty="0" smtClean="0"/>
              <a:t>Course Program,</a:t>
            </a:r>
          </a:p>
          <a:p>
            <a:r>
              <a:rPr lang="en-US" dirty="0" smtClean="0"/>
              <a:t>Evaluation, Exams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384025" y="522266"/>
            <a:ext cx="2729754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77227" y="4085842"/>
            <a:ext cx="164416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Basics</a:t>
            </a:r>
          </a:p>
        </p:txBody>
      </p:sp>
      <p:pic>
        <p:nvPicPr>
          <p:cNvPr id="16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7412" y="4035752"/>
            <a:ext cx="4318214" cy="225999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4</a:t>
            </a:r>
            <a:r>
              <a:rPr lang="en-US" dirty="0" smtClean="0"/>
              <a:t> 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67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Bogomil Dimitrov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Part-time </a:t>
            </a:r>
            <a:r>
              <a:rPr lang="en-US" sz="3200" dirty="0" smtClean="0"/>
              <a:t>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Studying IT in NBU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</a:t>
            </a:r>
            <a:r>
              <a:rPr lang="en-US" dirty="0" smtClean="0"/>
              <a:t>Team (1)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598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30-40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October-November </a:t>
            </a:r>
            <a:r>
              <a:rPr lang="en-US" dirty="0" smtClean="0"/>
              <a:t>2015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Exam date: </a:t>
            </a:r>
            <a:r>
              <a:rPr lang="en-US" dirty="0" smtClean="0"/>
              <a:t>15 November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1814" y="1777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83944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10% (added to the exam results)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–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–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 –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"Java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bg-BG" dirty="0"/>
              <a:t>6</a:t>
            </a:r>
            <a:r>
              <a:rPr lang="en-US" dirty="0" smtClean="0"/>
              <a:t>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easy, </a:t>
            </a:r>
            <a:r>
              <a:rPr lang="bg-BG" dirty="0" smtClean="0"/>
              <a:t>1 </a:t>
            </a:r>
            <a:r>
              <a:rPr lang="en-US" dirty="0" smtClean="0"/>
              <a:t>text processing , 1 </a:t>
            </a:r>
            <a:r>
              <a:rPr lang="en-US" dirty="0" smtClean="0"/>
              <a:t>with loops, </a:t>
            </a:r>
            <a:endParaRPr lang="en-US" dirty="0" smtClean="0"/>
          </a:p>
          <a:p>
            <a:pPr marL="682634" lvl="2" indent="0">
              <a:buNone/>
            </a:pPr>
            <a:r>
              <a:rPr lang="en-US" dirty="0" smtClean="0"/>
              <a:t>1 </a:t>
            </a:r>
            <a:r>
              <a:rPr lang="en-US" dirty="0" smtClean="0"/>
              <a:t>with arrays / sets / </a:t>
            </a:r>
            <a:r>
              <a:rPr lang="en-US" dirty="0" smtClean="0"/>
              <a:t>maps</a:t>
            </a:r>
            <a:endParaRPr lang="en-US" dirty="0" smtClean="0"/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4790011" y="3917448"/>
            <a:ext cx="2971800" cy="1794235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1565991" y="4767978"/>
            <a:ext cx="1452775" cy="14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22" y="1600200"/>
            <a:ext cx="3429001" cy="4421449"/>
          </a:xfrm>
          <a:prstGeom prst="rect">
            <a:avLst/>
          </a:prstGeom>
        </p:spPr>
      </p:pic>
      <p:pic>
        <p:nvPicPr>
          <p:cNvPr id="1026" name="Picture 2" descr="https://pbs.twimg.com/media/CPq4xyOWgAA6l9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10" y="1600200"/>
            <a:ext cx="2942701" cy="18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</a:t>
            </a:r>
            <a:r>
              <a:rPr lang="en-US" dirty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https://softuni.bg/courses/java-fundamentals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Xubuntu 14.04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Optionally 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</a:t>
            </a:r>
            <a:r>
              <a:rPr lang="en-US" dirty="0" smtClean="0"/>
              <a:t>not </a:t>
            </a:r>
            <a:r>
              <a:rPr lang="en-US" dirty="0"/>
              <a:t>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IntelliJ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IDEA </a:t>
            </a:r>
            <a:r>
              <a:rPr lang="en-US" dirty="0" smtClean="0"/>
              <a:t>–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://www.jetbrains.com/idea/download/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Eclipse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Fundamentals – </a:t>
            </a:r>
            <a:r>
              <a:rPr lang="en-US" dirty="0"/>
              <a:t>Course Introduction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https://softuni.bg/courses/java-basics/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8931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2836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84" y="2591884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“Programming Basics" course at SoftUni first</a:t>
            </a:r>
            <a:r>
              <a:rPr lang="bg-BG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softuni.bg/courses/programming-basics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Course Introduction. Introduction to Java, JDK and Eclipse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Syntax – Data types, Expressions, </a:t>
            </a:r>
            <a:r>
              <a:rPr lang="en-US" sz="2800" dirty="0" err="1"/>
              <a:t>Condtitionals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/>
              <a:t>foreach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Methods. Basic Exception Handling</a:t>
            </a:r>
            <a:br>
              <a:rPr lang="en-US" sz="2800" dirty="0"/>
            </a:br>
            <a:r>
              <a:rPr lang="en-US" sz="2800" dirty="0"/>
              <a:t>Using Built-In Java Classes. Defining Own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Arrays, 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OOP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Best Practices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+ Labs + Workshops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1192</Words>
  <Application>Microsoft Office PowerPoint</Application>
  <PresentationFormat>Custom</PresentationFormat>
  <Paragraphs>261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SoftUni 16x9</vt:lpstr>
      <vt:lpstr>Java Fundamentals</vt:lpstr>
      <vt:lpstr>Table of Contents</vt:lpstr>
      <vt:lpstr>SoftUni Diamond Partners</vt:lpstr>
      <vt:lpstr>SoftUni: Levels, Modules, Schedule</vt:lpstr>
      <vt:lpstr>Warning: Not for Absolute Beginners</vt:lpstr>
      <vt:lpstr>Java Basics Course</vt:lpstr>
      <vt:lpstr>Course Objectives</vt:lpstr>
      <vt:lpstr>Java Basics – Course Topics</vt:lpstr>
      <vt:lpstr>The Trainers Team</vt:lpstr>
      <vt:lpstr>Trainers Team</vt:lpstr>
      <vt:lpstr>Trainers Team (1)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Fundamentals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 Course Introduction</dc:title>
  <dc:subject>C# Basics Course</dc:subject>
  <dc:creator>RoYaL</dc:creator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2015-10-12T12:18:38Z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